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97" r:id="rId5"/>
    <p:sldId id="29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radition" TargetMode="External"/><Relationship Id="rId3" Type="http://schemas.openxmlformats.org/officeDocument/2006/relationships/hyperlink" Target="http://en.wikipedia.org/wiki/Moral_obligation" TargetMode="External"/><Relationship Id="rId7" Type="http://schemas.openxmlformats.org/officeDocument/2006/relationships/hyperlink" Target="http://en.wikipedia.org/wiki/Legal" TargetMode="External"/><Relationship Id="rId2" Type="http://schemas.openxmlformats.org/officeDocument/2006/relationships/hyperlink" Target="http://en.wikipedia.org/wiki/Legal_obligatio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Politics" TargetMode="External"/><Relationship Id="rId5" Type="http://schemas.openxmlformats.org/officeDocument/2006/relationships/hyperlink" Target="http://en.wikipedia.org/wiki/Social" TargetMode="External"/><Relationship Id="rId4" Type="http://schemas.openxmlformats.org/officeDocument/2006/relationships/hyperlink" Target="http://en.wikipedia.org/wiki/Etiquett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Law of obligation in Muslim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905000"/>
            <a:ext cx="9220199" cy="445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"/>
            <a:ext cx="4286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5153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7134225" cy="37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153275" cy="358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33400"/>
            <a:ext cx="5229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4438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7067550" cy="36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7248525" cy="40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57200"/>
            <a:ext cx="4438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09600"/>
            <a:ext cx="3343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2600"/>
            <a:ext cx="6596062" cy="38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1000"/>
            <a:ext cx="3743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6491287" cy="36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"/>
            <a:ext cx="3524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034087" cy="397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4905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6762750" cy="396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515225" cy="420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"/>
            <a:ext cx="470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Contents of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Peculiarities of law of obligation in Muslim law. </a:t>
            </a:r>
          </a:p>
          <a:p>
            <a:r>
              <a:rPr lang="en-US" dirty="0" smtClean="0"/>
              <a:t> 2. Types of obligations in Muslim law.</a:t>
            </a:r>
          </a:p>
          <a:p>
            <a:r>
              <a:rPr lang="en-US" dirty="0" smtClean="0"/>
              <a:t> 3. Contract of sale and purchase. </a:t>
            </a:r>
          </a:p>
          <a:p>
            <a:r>
              <a:rPr lang="en-US" dirty="0" smtClean="0"/>
              <a:t> 4.Donative contract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5619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6705600" cy="393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6791325" cy="436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396037" cy="38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167562" cy="406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291387" cy="391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6629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38400"/>
            <a:ext cx="64103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153275" cy="45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70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713" y="2586038"/>
            <a:ext cx="649128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686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Peculiarities of law of obligation in Muslim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 Obligation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(n.)</a:t>
            </a:r>
            <a:r>
              <a:rPr lang="en-US" dirty="0" smtClean="0"/>
              <a:t> Any act by which a person becomes bound to do something to or for </a:t>
            </a:r>
            <a:r>
              <a:rPr lang="en-US" dirty="0" err="1" smtClean="0"/>
              <a:t>anouther</a:t>
            </a:r>
            <a:r>
              <a:rPr lang="en-US" dirty="0" smtClean="0"/>
              <a:t>, or to forbear something; external duties imposed by law, promise, or contract, by the relations of society, or by courtesy, kindness, etc. </a:t>
            </a:r>
          </a:p>
          <a:p>
            <a:r>
              <a:rPr lang="en-US" i="1" dirty="0" smtClean="0"/>
              <a:t>(n.)</a:t>
            </a:r>
            <a:r>
              <a:rPr lang="en-US" dirty="0" smtClean="0"/>
              <a:t> The act of obligating. </a:t>
            </a:r>
          </a:p>
          <a:p>
            <a:r>
              <a:rPr lang="en-US" i="1" dirty="0" smtClean="0"/>
              <a:t>(n.)</a:t>
            </a:r>
            <a:r>
              <a:rPr lang="en-US" dirty="0" smtClean="0"/>
              <a:t> A bond with a condition annexed, and a penalty for </a:t>
            </a:r>
            <a:r>
              <a:rPr lang="en-US" dirty="0" err="1" smtClean="0"/>
              <a:t>nonfulfillment</a:t>
            </a:r>
            <a:r>
              <a:rPr lang="en-US" dirty="0" smtClean="0"/>
              <a:t>. In a larger sense, it is an acknowledgment of a duty to pay a certain sum or do a certain things. </a:t>
            </a:r>
          </a:p>
          <a:p>
            <a:r>
              <a:rPr lang="en-US" i="1" dirty="0" smtClean="0"/>
              <a:t>(n.)</a:t>
            </a:r>
            <a:r>
              <a:rPr lang="en-US" dirty="0" smtClean="0"/>
              <a:t> That which obligates or constrains; the binding power of a promise, contract, oath, or vow, or of law; that which constitutes legal or moral duty. </a:t>
            </a:r>
          </a:p>
          <a:p>
            <a:r>
              <a:rPr lang="en-US" i="1" dirty="0" smtClean="0"/>
              <a:t>(n.)</a:t>
            </a:r>
            <a:r>
              <a:rPr lang="en-US" dirty="0" smtClean="0"/>
              <a:t> The state of being obligated or bound; the state of being indebted for an act of favor or kindness; as, to place others under obligations to one.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619999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129462" cy="381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47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186487" cy="37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581775" cy="404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748587" cy="416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210425" cy="394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462837" cy="427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of sale and purchase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7067550" cy="37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Donative</a:t>
            </a:r>
            <a:r>
              <a:rPr lang="en-US" dirty="0" smtClean="0"/>
              <a:t> contract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953250" cy="42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Peculiarities of law of obligation in Muslim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obligation</a:t>
            </a:r>
            <a:r>
              <a:rPr lang="en-US" dirty="0" smtClean="0"/>
              <a:t> is a course of action that someone is required to take, whether </a:t>
            </a:r>
            <a:r>
              <a:rPr lang="en-US" dirty="0" smtClean="0">
                <a:hlinkClick r:id="rId2" action="ppaction://hlinkfile" tooltip="Legal obligation"/>
              </a:rPr>
              <a:t>legal</a:t>
            </a:r>
            <a:r>
              <a:rPr lang="en-US" dirty="0" smtClean="0"/>
              <a:t> or </a:t>
            </a:r>
            <a:r>
              <a:rPr lang="en-US" dirty="0" smtClean="0">
                <a:hlinkClick r:id="rId3" action="ppaction://hlinkfile" tooltip="Moral obligation"/>
              </a:rPr>
              <a:t>moral</a:t>
            </a:r>
            <a:r>
              <a:rPr lang="en-US" dirty="0" smtClean="0"/>
              <a:t>. There are also obligations in other normative contexts, such as obligations of </a:t>
            </a:r>
            <a:r>
              <a:rPr lang="en-US" dirty="0" smtClean="0">
                <a:hlinkClick r:id="rId4" action="ppaction://hlinkfile" tooltip="Etiquette"/>
              </a:rPr>
              <a:t>etiquette</a:t>
            </a:r>
            <a:r>
              <a:rPr lang="en-US" dirty="0" smtClean="0"/>
              <a:t>, </a:t>
            </a:r>
            <a:r>
              <a:rPr lang="en-US" dirty="0" smtClean="0">
                <a:hlinkClick r:id="rId5" action="ppaction://hlinkfile" tooltip="Social"/>
              </a:rPr>
              <a:t>social</a:t>
            </a:r>
            <a:r>
              <a:rPr lang="en-US" dirty="0" smtClean="0"/>
              <a:t> obligations, and possibly in terms of </a:t>
            </a:r>
            <a:r>
              <a:rPr lang="en-US" dirty="0" smtClean="0">
                <a:hlinkClick r:id="rId6" action="ppaction://hlinkfile" tooltip="Politics"/>
              </a:rPr>
              <a:t>politics</a:t>
            </a:r>
            <a:r>
              <a:rPr lang="en-US" dirty="0" smtClean="0"/>
              <a:t>, where obligations are requirements which must be fulfilled. These are generally </a:t>
            </a:r>
            <a:r>
              <a:rPr lang="en-US" dirty="0" smtClean="0">
                <a:hlinkClick r:id="rId7" action="ppaction://hlinkfile" tooltip="Legal"/>
              </a:rPr>
              <a:t>legal</a:t>
            </a:r>
            <a:r>
              <a:rPr lang="en-US" dirty="0" smtClean="0"/>
              <a:t> obligations, which can incur a penalty for non-</a:t>
            </a:r>
            <a:r>
              <a:rPr lang="en-US" dirty="0" err="1" smtClean="0"/>
              <a:t>fulfilment</a:t>
            </a:r>
            <a:r>
              <a:rPr lang="en-US" dirty="0" smtClean="0"/>
              <a:t>, although certain people are obliged to carry out certain actions for other reasons as well, whether as a </a:t>
            </a:r>
            <a:r>
              <a:rPr lang="en-US" dirty="0" smtClean="0">
                <a:hlinkClick r:id="rId8" action="ppaction://hlinkfile" tooltip="Tradition"/>
              </a:rPr>
              <a:t>tradition</a:t>
            </a:r>
            <a:r>
              <a:rPr lang="en-US" dirty="0" smtClean="0"/>
              <a:t> or for social reasons. Obligations vary from person to person: for example, a person holding a political office will generally have far more obligations than an average adult citizen, who themselves will have more obligations than a child.</a:t>
            </a:r>
            <a:r>
              <a:rPr lang="en-US" baseline="30000" dirty="0" smtClean="0">
                <a:hlinkClick r:id="" action="ppaction://hlinkfile"/>
              </a:rPr>
              <a:t>[1]</a:t>
            </a:r>
            <a:r>
              <a:rPr lang="en-US" dirty="0" smtClean="0"/>
              <a:t> Obligations are generally granted in return for an increase in an individual's rights or power. For example, obligations for health and safety in a workplace from employer to employee maybe to ensure the fire exit isn't blocked or ensure that the plugs are put in firmly.</a:t>
            </a:r>
          </a:p>
          <a:p>
            <a:r>
              <a:rPr lang="en-US" dirty="0" smtClean="0"/>
              <a:t>The word "obligation" can also designate a written obligation, or such things as bank notes, coins, checks, bonds, stamps, or securities.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Donative</a:t>
            </a:r>
            <a:r>
              <a:rPr lang="en-US" dirty="0" smtClean="0"/>
              <a:t> contract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543800" cy="38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Donative</a:t>
            </a:r>
            <a:r>
              <a:rPr lang="en-US" dirty="0" smtClean="0"/>
              <a:t> contract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7224712" cy="39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Donative</a:t>
            </a:r>
            <a:r>
              <a:rPr lang="en-US" dirty="0" smtClean="0"/>
              <a:t> contract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538912" cy="34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Donative</a:t>
            </a:r>
            <a:r>
              <a:rPr lang="en-US" dirty="0" smtClean="0"/>
              <a:t> contract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619875" cy="416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obligations in Muslim law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586663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448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57200"/>
            <a:ext cx="4171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"/>
            <a:ext cx="4629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4286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543800" cy="388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391400" cy="434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"/>
            <a:ext cx="4286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377</Words>
  <Application>Microsoft Office PowerPoint</Application>
  <PresentationFormat>On-screen Show (4:3)</PresentationFormat>
  <Paragraphs>41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Flow</vt:lpstr>
      <vt:lpstr>Law of obligation in Muslim law</vt:lpstr>
      <vt:lpstr>Contents of them</vt:lpstr>
      <vt:lpstr>Peculiarities of law of obligation in Muslim law</vt:lpstr>
      <vt:lpstr>Peculiarities of law of obligation in Muslim law</vt:lpstr>
      <vt:lpstr>Types of obligations in Muslim law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</vt:lpstr>
      <vt:lpstr>Slide 17</vt:lpstr>
      <vt:lpstr>Slide 18</vt:lpstr>
      <vt:lpstr>Slide 19</vt:lpstr>
      <vt:lpstr>Slide 20</vt:lpstr>
      <vt:lpstr>Contract of sale and purchase.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Contract of sale and purchase</vt:lpstr>
      <vt:lpstr>Donative contract</vt:lpstr>
      <vt:lpstr>Donative contract</vt:lpstr>
      <vt:lpstr>Donative contract</vt:lpstr>
      <vt:lpstr>Donative contract</vt:lpstr>
      <vt:lpstr>Donative contract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of obligation in Muslim law</dc:title>
  <dc:creator>sdu</dc:creator>
  <cp:lastModifiedBy>sdu</cp:lastModifiedBy>
  <cp:revision>19</cp:revision>
  <dcterms:created xsi:type="dcterms:W3CDTF">2006-08-16T00:00:00Z</dcterms:created>
  <dcterms:modified xsi:type="dcterms:W3CDTF">2014-03-20T04:06:47Z</dcterms:modified>
</cp:coreProperties>
</file>